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90" r:id="rId5"/>
  </p:sldMasterIdLst>
  <p:notesMasterIdLst>
    <p:notesMasterId r:id="rId8"/>
  </p:notesMasterIdLst>
  <p:handoutMasterIdLst>
    <p:handoutMasterId r:id="rId9"/>
  </p:handoutMasterIdLst>
  <p:sldIdLst>
    <p:sldId id="301" r:id="rId6"/>
    <p:sldId id="302"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3"/>
    <a:srgbClr val="D68A8E"/>
    <a:srgbClr val="616261"/>
    <a:srgbClr val="DFDFDF"/>
    <a:srgbClr val="EC5027"/>
    <a:srgbClr val="0A3F91"/>
    <a:srgbClr val="FFFFFE"/>
    <a:srgbClr val="063F92"/>
    <a:srgbClr val="0A387A"/>
    <a:srgbClr val="B2D1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D7863A-985C-9640-063A-1201D67489E8}" v="3" dt="2023-12-08T18:13:02.811"/>
    <p1510:client id="{CAAC486C-9F57-7E60-0031-F5FDCB9BD513}" v="2" dt="2022-05-03T18:28:25.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6501" autoAdjust="0"/>
  </p:normalViewPr>
  <p:slideViewPr>
    <p:cSldViewPr snapToGrid="0" snapToObjects="1">
      <p:cViewPr varScale="1">
        <p:scale>
          <a:sx n="138" d="100"/>
          <a:sy n="138" d="100"/>
        </p:scale>
        <p:origin x="1194"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3" d="100"/>
          <a:sy n="123" d="100"/>
        </p:scale>
        <p:origin x="76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561CA4-6D60-2F40-80EA-5964C8E2766D}" type="datetime1">
              <a:rPr lang="en-US" smtClean="0"/>
              <a:t>8/30/2024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D1A0B3-E78D-884B-BC51-3AF43515D11E}" type="slidenum">
              <a:rPr lang="en-US" smtClean="0"/>
              <a:t>‹#›</a:t>
            </a:fld>
            <a:endParaRPr lang="en-US"/>
          </a:p>
        </p:txBody>
      </p:sp>
    </p:spTree>
    <p:extLst>
      <p:ext uri="{BB962C8B-B14F-4D97-AF65-F5344CB8AC3E}">
        <p14:creationId xmlns:p14="http://schemas.microsoft.com/office/powerpoint/2010/main" val="1555586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B3AC0-67B8-EC4C-B9CD-3A8316F726EC}" type="datetime1">
              <a:rPr lang="en-US" smtClean="0"/>
              <a:t>8/30/2024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879AE-8F6E-D149-B675-B619512EBFC4}" type="slidenum">
              <a:rPr lang="en-US" smtClean="0"/>
              <a:t>‹#›</a:t>
            </a:fld>
            <a:endParaRPr lang="en-US"/>
          </a:p>
        </p:txBody>
      </p:sp>
    </p:spTree>
    <p:extLst>
      <p:ext uri="{BB962C8B-B14F-4D97-AF65-F5344CB8AC3E}">
        <p14:creationId xmlns:p14="http://schemas.microsoft.com/office/powerpoint/2010/main" val="371549955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63595" y="2633038"/>
            <a:ext cx="7904239" cy="315153"/>
          </a:xfrm>
          <a:prstGeom prst="rect">
            <a:avLst/>
          </a:prstGeom>
        </p:spPr>
        <p:txBody>
          <a:bodyPr/>
          <a:lstStyle>
            <a:lvl1pPr marL="0" indent="0" algn="l">
              <a:buNone/>
              <a:defRPr sz="1800" b="0"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0"/>
          <p:cNvSpPr>
            <a:spLocks noGrp="1"/>
          </p:cNvSpPr>
          <p:nvPr>
            <p:ph type="body" sz="quarter" idx="11"/>
          </p:nvPr>
        </p:nvSpPr>
        <p:spPr>
          <a:xfrm>
            <a:off x="863596" y="2948191"/>
            <a:ext cx="7904239" cy="353809"/>
          </a:xfrm>
          <a:prstGeom prst="rect">
            <a:avLst/>
          </a:prstGeom>
        </p:spPr>
        <p:txBody>
          <a:bodyPr vert="horz"/>
          <a:lstStyle>
            <a:lvl1pPr marL="0" indent="0">
              <a:buNone/>
              <a:defRPr sz="1800" b="0" i="0">
                <a:solidFill>
                  <a:schemeClr val="bg1"/>
                </a:solidFill>
                <a:latin typeface="Arial"/>
                <a:cs typeface="Arial"/>
              </a:defRPr>
            </a:lvl1pPr>
          </a:lstStyle>
          <a:p>
            <a:pPr lvl="0"/>
            <a:r>
              <a:rPr lang="en-US"/>
              <a:t>Click to edit Master text styles</a:t>
            </a:r>
          </a:p>
        </p:txBody>
      </p:sp>
      <p:sp>
        <p:nvSpPr>
          <p:cNvPr id="7" name="Text Placeholder 7"/>
          <p:cNvSpPr>
            <a:spLocks noGrp="1"/>
          </p:cNvSpPr>
          <p:nvPr>
            <p:ph type="body" sz="quarter" idx="12"/>
          </p:nvPr>
        </p:nvSpPr>
        <p:spPr>
          <a:xfrm>
            <a:off x="928385" y="2016884"/>
            <a:ext cx="7632700" cy="609600"/>
          </a:xfrm>
          <a:prstGeom prst="rect">
            <a:avLst/>
          </a:prstGeom>
        </p:spPr>
        <p:txBody>
          <a:bodyPr vert="horz" lIns="0">
            <a:normAutofit/>
          </a:bodyPr>
          <a:lstStyle>
            <a:lvl1pPr marL="0" indent="0">
              <a:buFontTx/>
              <a:buNone/>
              <a:defRPr sz="4400" b="1" i="0" kern="1200" cap="all" spc="-100" baseline="0">
                <a:solidFill>
                  <a:schemeClr val="bg1"/>
                </a:solidFill>
                <a:latin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288B597-D4F7-4078-B10E-36F830C732BB}"/>
              </a:ext>
            </a:extLst>
          </p:cNvPr>
          <p:cNvPicPr>
            <a:picLocks noChangeAspect="1"/>
          </p:cNvPicPr>
          <p:nvPr userDrawn="1"/>
        </p:nvPicPr>
        <p:blipFill>
          <a:blip r:embed="rId3"/>
          <a:stretch>
            <a:fillRect/>
          </a:stretch>
        </p:blipFill>
        <p:spPr>
          <a:xfrm>
            <a:off x="7213880" y="225426"/>
            <a:ext cx="1553953" cy="715154"/>
          </a:xfrm>
          <a:prstGeom prst="rect">
            <a:avLst/>
          </a:prstGeom>
        </p:spPr>
      </p:pic>
    </p:spTree>
    <p:extLst>
      <p:ext uri="{BB962C8B-B14F-4D97-AF65-F5344CB8AC3E}">
        <p14:creationId xmlns:p14="http://schemas.microsoft.com/office/powerpoint/2010/main" val="423015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graphy 4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3"/>
          <p:cNvSpPr>
            <a:spLocks noGrp="1" noChangeAspect="1"/>
          </p:cNvSpPr>
          <p:nvPr>
            <p:ph type="pic" sz="quarter" idx="26"/>
          </p:nvPr>
        </p:nvSpPr>
        <p:spPr>
          <a:xfrm>
            <a:off x="1972318" y="1876943"/>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0" name="Picture Placeholder 3"/>
          <p:cNvSpPr>
            <a:spLocks noGrp="1" noChangeAspect="1"/>
          </p:cNvSpPr>
          <p:nvPr>
            <p:ph type="pic" sz="quarter" idx="27"/>
          </p:nvPr>
        </p:nvSpPr>
        <p:spPr>
          <a:xfrm>
            <a:off x="4579307" y="1876943"/>
            <a:ext cx="2599203" cy="1341135"/>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3" name="Picture Placeholder 3"/>
          <p:cNvSpPr>
            <a:spLocks noGrp="1" noChangeAspect="1"/>
          </p:cNvSpPr>
          <p:nvPr>
            <p:ph type="pic" sz="quarter" idx="28"/>
          </p:nvPr>
        </p:nvSpPr>
        <p:spPr>
          <a:xfrm>
            <a:off x="1972318" y="3240322"/>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6" name="Picture Placeholder 3"/>
          <p:cNvSpPr>
            <a:spLocks noGrp="1" noChangeAspect="1"/>
          </p:cNvSpPr>
          <p:nvPr>
            <p:ph type="pic" sz="quarter" idx="29"/>
          </p:nvPr>
        </p:nvSpPr>
        <p:spPr>
          <a:xfrm>
            <a:off x="4579307" y="3240322"/>
            <a:ext cx="2599203"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592346" y="746679"/>
            <a:ext cx="7850039"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592346" y="1282954"/>
            <a:ext cx="7850039" cy="496442"/>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kern="1200" cap="all" spc="-50" baseline="0">
                <a:solidFill>
                  <a:srgbClr val="0054A3"/>
                </a:solidFill>
                <a:latin typeface="Arial"/>
                <a:cs typeface="Arial"/>
              </a:defRPr>
            </a:lvl1pPr>
          </a:lstStyle>
          <a:p>
            <a:pPr lvl="0"/>
            <a:r>
              <a:rPr lang="en-US" dirty="0"/>
              <a:t>4 product images - Section title</a:t>
            </a:r>
          </a:p>
        </p:txBody>
      </p:sp>
      <p:pic>
        <p:nvPicPr>
          <p:cNvPr id="13" name="Picture 12" descr="A picture containing drawing&#10;&#10;Description automatically generated">
            <a:extLst>
              <a:ext uri="{FF2B5EF4-FFF2-40B4-BE49-F238E27FC236}">
                <a16:creationId xmlns:a16="http://schemas.microsoft.com/office/drawing/2014/main" id="{76AEB673-41D7-4731-9E58-0E3F25CD2AF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D581938F-DFAD-40AB-8DC6-26698FEA275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7DC89427-2874-4CD8-B8C1-1571F1642C7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8081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videoplaybutton.pdf"/>
          <p:cNvPicPr>
            <a:picLocks noChangeAspect="1"/>
          </p:cNvPicPr>
          <p:nvPr userDrawn="1"/>
        </p:nvPicPr>
        <p:blipFill rotWithShape="1">
          <a:blip r:embed="rId2" cstate="email">
            <a:extLst>
              <a:ext uri="{28A0092B-C50C-407E-A947-70E740481C1C}">
                <a14:useLocalDpi xmlns:a14="http://schemas.microsoft.com/office/drawing/2010/main" val="0"/>
              </a:ext>
            </a:extLst>
          </a:blip>
          <a:srcRect t="42630" b="42533"/>
          <a:stretch/>
        </p:blipFill>
        <p:spPr>
          <a:xfrm>
            <a:off x="3085937" y="2239215"/>
            <a:ext cx="2971223" cy="570513"/>
          </a:xfrm>
          <a:prstGeom prst="rect">
            <a:avLst/>
          </a:prstGeom>
        </p:spPr>
      </p:pic>
      <p:sp>
        <p:nvSpPr>
          <p:cNvPr id="12" name="Media Placeholder 5"/>
          <p:cNvSpPr>
            <a:spLocks noGrp="1"/>
          </p:cNvSpPr>
          <p:nvPr>
            <p:ph type="media" sz="quarter" idx="22" hasCustomPrompt="1"/>
          </p:nvPr>
        </p:nvSpPr>
        <p:spPr>
          <a:xfrm>
            <a:off x="0" y="0"/>
            <a:ext cx="9144000" cy="5143500"/>
          </a:xfrm>
          <a:prstGeom prst="rect">
            <a:avLst/>
          </a:prstGeom>
        </p:spPr>
        <p:txBody>
          <a:bodyPr vert="horz"/>
          <a:lstStyle>
            <a:lvl1pPr marL="0" indent="0">
              <a:buFontTx/>
              <a:buNone/>
              <a:defRPr sz="700" baseline="0">
                <a:solidFill>
                  <a:srgbClr val="FF0000"/>
                </a:solidFill>
                <a:latin typeface="Arial"/>
              </a:defRPr>
            </a:lvl1pPr>
          </a:lstStyle>
          <a:p>
            <a:r>
              <a:rPr lang="en-US" dirty="0"/>
              <a:t> </a:t>
            </a:r>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Section title</a:t>
            </a:r>
          </a:p>
        </p:txBody>
      </p:sp>
      <p:pic>
        <p:nvPicPr>
          <p:cNvPr id="11" name="Picture 10" descr="A picture containing drawing&#10;&#10;Description automatically generated">
            <a:extLst>
              <a:ext uri="{FF2B5EF4-FFF2-40B4-BE49-F238E27FC236}">
                <a16:creationId xmlns:a16="http://schemas.microsoft.com/office/drawing/2014/main" id="{976D8633-5CBB-407E-8FB0-47E2BA03424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3" name="TextBox 12">
            <a:extLst>
              <a:ext uri="{FF2B5EF4-FFF2-40B4-BE49-F238E27FC236}">
                <a16:creationId xmlns:a16="http://schemas.microsoft.com/office/drawing/2014/main" id="{DAE4815E-E5CD-4B0E-8BC1-E692E8064834}"/>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4" name="TextBox 13">
            <a:extLst>
              <a:ext uri="{FF2B5EF4-FFF2-40B4-BE49-F238E27FC236}">
                <a16:creationId xmlns:a16="http://schemas.microsoft.com/office/drawing/2014/main" id="{61425F3D-D905-48F8-B073-78433640AC3E}"/>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4972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4" name="Title Placeholder 1"/>
          <p:cNvSpPr>
            <a:spLocks noGrp="1"/>
          </p:cNvSpPr>
          <p:nvPr>
            <p:ph type="title"/>
          </p:nvPr>
        </p:nvSpPr>
        <p:spPr>
          <a:xfrm>
            <a:off x="0" y="1627108"/>
            <a:ext cx="9144000" cy="857250"/>
          </a:xfrm>
          <a:prstGeom prst="rect">
            <a:avLst/>
          </a:prstGeom>
        </p:spPr>
        <p:txBody>
          <a:bodyPr vert="horz" wrap="square" lIns="304800" tIns="45720" rIns="304800" bIns="45720" rtlCol="0" anchor="ctr">
            <a:normAutofit/>
          </a:bodyPr>
          <a:lstStyle>
            <a:lvl1pPr algn="ctr">
              <a:defRPr b="1" i="0" baseline="0">
                <a:latin typeface="Arial"/>
                <a:cs typeface="Arial"/>
              </a:defRPr>
            </a:lvl1pPr>
          </a:lstStyle>
          <a:p>
            <a:r>
              <a:rPr lang="en-US"/>
              <a:t>Click to edit Master title style</a:t>
            </a:r>
            <a:endParaRPr lang="en-US" dirty="0"/>
          </a:p>
        </p:txBody>
      </p:sp>
      <p:sp>
        <p:nvSpPr>
          <p:cNvPr id="5" name="Text Placeholder 23"/>
          <p:cNvSpPr>
            <a:spLocks noGrp="1"/>
          </p:cNvSpPr>
          <p:nvPr>
            <p:ph type="body" sz="quarter" idx="16"/>
          </p:nvPr>
        </p:nvSpPr>
        <p:spPr>
          <a:xfrm>
            <a:off x="0" y="2821565"/>
            <a:ext cx="9144000" cy="807913"/>
          </a:xfrm>
          <a:prstGeom prst="rect">
            <a:avLst/>
          </a:prstGeom>
        </p:spPr>
        <p:txBody>
          <a:bodyPr vert="horz" wrap="square" lIns="304800" tIns="0" rIns="304800" bIns="0">
            <a:normAutofit/>
          </a:bodyPr>
          <a:lstStyle>
            <a:lvl1pPr marL="0" marR="0" indent="0" algn="ctr" defTabSz="457200" rtl="0" eaLnBrk="1" fontAlgn="auto" latinLnBrk="0" hangingPunct="1">
              <a:lnSpc>
                <a:spcPct val="150000"/>
              </a:lnSpc>
              <a:spcBef>
                <a:spcPts val="0"/>
              </a:spcBef>
              <a:spcAft>
                <a:spcPts val="0"/>
              </a:spcAft>
              <a:buClrTx/>
              <a:buSzTx/>
              <a:buFont typeface="Arial"/>
              <a:buNone/>
              <a:tabLst/>
              <a:defRPr sz="1800" baseline="0">
                <a:solidFill>
                  <a:schemeClr val="bg1"/>
                </a:solidFill>
                <a:latin typeface="Arial"/>
              </a:defRPr>
            </a:lvl1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BC266180-823F-4968-BA22-B20671997E64}"/>
              </a:ext>
            </a:extLst>
          </p:cNvPr>
          <p:cNvPicPr>
            <a:picLocks noChangeAspect="1"/>
          </p:cNvPicPr>
          <p:nvPr userDrawn="1"/>
        </p:nvPicPr>
        <p:blipFill>
          <a:blip r:embed="rId3"/>
          <a:stretch>
            <a:fillRect/>
          </a:stretch>
        </p:blipFill>
        <p:spPr>
          <a:xfrm>
            <a:off x="7232904" y="283464"/>
            <a:ext cx="1514602" cy="612648"/>
          </a:xfrm>
          <a:prstGeom prst="rect">
            <a:avLst/>
          </a:prstGeom>
        </p:spPr>
      </p:pic>
      <p:sp>
        <p:nvSpPr>
          <p:cNvPr id="7" name="TextBox 6">
            <a:extLst>
              <a:ext uri="{FF2B5EF4-FFF2-40B4-BE49-F238E27FC236}">
                <a16:creationId xmlns:a16="http://schemas.microsoft.com/office/drawing/2014/main" id="{FDD571E7-6B0C-4324-8167-BF51BF79C1E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bg1"/>
                </a:solidFill>
              </a:rPr>
              <a:t>We inspire confidence at every point of connection.</a:t>
            </a:r>
          </a:p>
        </p:txBody>
      </p:sp>
      <p:sp>
        <p:nvSpPr>
          <p:cNvPr id="9" name="TextBox 8">
            <a:extLst>
              <a:ext uri="{FF2B5EF4-FFF2-40B4-BE49-F238E27FC236}">
                <a16:creationId xmlns:a16="http://schemas.microsoft.com/office/drawing/2014/main" id="{C570842E-943C-464B-BC9C-55226592C68D}"/>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bg1"/>
                </a:solidFill>
              </a:rPr>
              <a:t>cpcworldwide.com</a:t>
            </a:r>
          </a:p>
        </p:txBody>
      </p:sp>
    </p:spTree>
    <p:extLst>
      <p:ext uri="{BB962C8B-B14F-4D97-AF65-F5344CB8AC3E}">
        <p14:creationId xmlns:p14="http://schemas.microsoft.com/office/powerpoint/2010/main" val="131131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63595" y="2633038"/>
            <a:ext cx="7904239" cy="315153"/>
          </a:xfrm>
          <a:prstGeom prst="rect">
            <a:avLst/>
          </a:prstGeom>
        </p:spPr>
        <p:txBody>
          <a:bodyPr/>
          <a:lstStyle>
            <a:lvl1pPr marL="0" indent="0" algn="l">
              <a:buNone/>
              <a:defRPr sz="1800" b="0"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0"/>
          <p:cNvSpPr>
            <a:spLocks noGrp="1"/>
          </p:cNvSpPr>
          <p:nvPr>
            <p:ph type="body" sz="quarter" idx="11"/>
          </p:nvPr>
        </p:nvSpPr>
        <p:spPr>
          <a:xfrm>
            <a:off x="863596" y="2948191"/>
            <a:ext cx="7904239" cy="353809"/>
          </a:xfrm>
          <a:prstGeom prst="rect">
            <a:avLst/>
          </a:prstGeom>
        </p:spPr>
        <p:txBody>
          <a:bodyPr vert="horz"/>
          <a:lstStyle>
            <a:lvl1pPr marL="0" indent="0">
              <a:buNone/>
              <a:defRPr sz="1800" b="0" i="0">
                <a:solidFill>
                  <a:schemeClr val="bg1"/>
                </a:solidFill>
                <a:latin typeface="Arial"/>
                <a:cs typeface="Arial"/>
              </a:defRPr>
            </a:lvl1pPr>
          </a:lstStyle>
          <a:p>
            <a:pPr lvl="0"/>
            <a:r>
              <a:rPr lang="en-US"/>
              <a:t>Click to edit Master text styles</a:t>
            </a:r>
          </a:p>
        </p:txBody>
      </p:sp>
      <p:sp>
        <p:nvSpPr>
          <p:cNvPr id="7" name="Text Placeholder 7"/>
          <p:cNvSpPr>
            <a:spLocks noGrp="1"/>
          </p:cNvSpPr>
          <p:nvPr>
            <p:ph type="body" sz="quarter" idx="12"/>
          </p:nvPr>
        </p:nvSpPr>
        <p:spPr>
          <a:xfrm>
            <a:off x="928385" y="2016884"/>
            <a:ext cx="7632700" cy="609600"/>
          </a:xfrm>
          <a:prstGeom prst="rect">
            <a:avLst/>
          </a:prstGeom>
        </p:spPr>
        <p:txBody>
          <a:bodyPr vert="horz" lIns="0">
            <a:normAutofit/>
          </a:bodyPr>
          <a:lstStyle>
            <a:lvl1pPr marL="0" indent="0">
              <a:buFontTx/>
              <a:buNone/>
              <a:defRPr sz="4400" b="1" i="0" kern="1200" cap="all" spc="-100" baseline="0">
                <a:solidFill>
                  <a:schemeClr val="bg1"/>
                </a:solidFill>
                <a:latin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288B597-D4F7-4078-B10E-36F830C732BB}"/>
              </a:ext>
            </a:extLst>
          </p:cNvPr>
          <p:cNvPicPr>
            <a:picLocks noChangeAspect="1"/>
          </p:cNvPicPr>
          <p:nvPr userDrawn="1"/>
        </p:nvPicPr>
        <p:blipFill>
          <a:blip r:embed="rId3"/>
          <a:stretch>
            <a:fillRect/>
          </a:stretch>
        </p:blipFill>
        <p:spPr>
          <a:xfrm>
            <a:off x="7213880" y="225426"/>
            <a:ext cx="1553953" cy="715154"/>
          </a:xfrm>
          <a:prstGeom prst="rect">
            <a:avLst/>
          </a:prstGeom>
        </p:spPr>
      </p:pic>
    </p:spTree>
    <p:extLst>
      <p:ext uri="{BB962C8B-B14F-4D97-AF65-F5344CB8AC3E}">
        <p14:creationId xmlns:p14="http://schemas.microsoft.com/office/powerpoint/2010/main" val="392597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Tex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5" name="TextBox 4">
            <a:extLst>
              <a:ext uri="{FF2B5EF4-FFF2-40B4-BE49-F238E27FC236}">
                <a16:creationId xmlns:a16="http://schemas.microsoft.com/office/drawing/2014/main" id="{B667CF00-FE78-4332-A414-850428150DA9}"/>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1" name="TextBox 10">
            <a:extLst>
              <a:ext uri="{FF2B5EF4-FFF2-40B4-BE49-F238E27FC236}">
                <a16:creationId xmlns:a16="http://schemas.microsoft.com/office/drawing/2014/main" id="{24FBD424-46B8-4FD1-B4DF-A263B5A43EDB}"/>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2" name="TextBox 11">
            <a:extLst>
              <a:ext uri="{FF2B5EF4-FFF2-40B4-BE49-F238E27FC236}">
                <a16:creationId xmlns:a16="http://schemas.microsoft.com/office/drawing/2014/main" id="{562AB5D4-2F17-43FD-806C-B3C2763811C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
        <p:nvSpPr>
          <p:cNvPr id="10" name="TextBox 9">
            <a:extLst>
              <a:ext uri="{FF2B5EF4-FFF2-40B4-BE49-F238E27FC236}">
                <a16:creationId xmlns:a16="http://schemas.microsoft.com/office/drawing/2014/main" id="{C71E8777-5074-4F81-BF73-2BEEA2BE6B7C}"/>
              </a:ext>
            </a:extLst>
          </p:cNvPr>
          <p:cNvSpPr txBox="1"/>
          <p:nvPr userDrawn="1"/>
        </p:nvSpPr>
        <p:spPr>
          <a:xfrm>
            <a:off x="967666" y="1435090"/>
            <a:ext cx="7182035" cy="258532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54A3"/>
                </a:solidFill>
              </a:rPr>
              <a:t>The content of this presentation is the confidential and proprietary information of Colder Products Company, and may not be used, disseminated or reproduced without the express written permission of Colder Products Company. The content is provided solely for the recipient and is subject to change with no obligation of notification.  Colder Products Company assumes no liability or responsibility for decisions made by third parties based upon the contents of this document, and shall in no way be bound to performance therefore.</a:t>
            </a:r>
          </a:p>
          <a:p>
            <a:endParaRPr lang="en-US" dirty="0">
              <a:solidFill>
                <a:srgbClr val="0054A3"/>
              </a:solidFill>
            </a:endParaRPr>
          </a:p>
        </p:txBody>
      </p:sp>
    </p:spTree>
    <p:extLst>
      <p:ext uri="{BB962C8B-B14F-4D97-AF65-F5344CB8AC3E}">
        <p14:creationId xmlns:p14="http://schemas.microsoft.com/office/powerpoint/2010/main" val="424004342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asic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1516"/>
            <a:ext cx="6707188" cy="442197"/>
          </a:xfrm>
        </p:spPr>
        <p:txBody>
          <a:bodyPr/>
          <a:lstStyle>
            <a:lvl1pPr>
              <a:defRPr sz="2400">
                <a:solidFill>
                  <a:srgbClr val="0054A3"/>
                </a:solidFill>
              </a:defRPr>
            </a:lvl1pPr>
          </a:lstStyle>
          <a:p>
            <a:r>
              <a:rPr lang="en-US" dirty="0"/>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3" name="TextBox 12">
            <a:extLst>
              <a:ext uri="{FF2B5EF4-FFF2-40B4-BE49-F238E27FC236}">
                <a16:creationId xmlns:a16="http://schemas.microsoft.com/office/drawing/2014/main" id="{9AFFE3E0-36A0-410A-9D79-38435FA6222C}"/>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4" name="TextBox 13">
            <a:extLst>
              <a:ext uri="{FF2B5EF4-FFF2-40B4-BE49-F238E27FC236}">
                <a16:creationId xmlns:a16="http://schemas.microsoft.com/office/drawing/2014/main" id="{41ED3064-CC71-4D5C-98E8-96E65E038205}"/>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5" name="TextBox 14">
            <a:extLst>
              <a:ext uri="{FF2B5EF4-FFF2-40B4-BE49-F238E27FC236}">
                <a16:creationId xmlns:a16="http://schemas.microsoft.com/office/drawing/2014/main" id="{226CB9CE-6806-4252-874F-3CB7C423D5A9}"/>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9600650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8099"/>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1624B495-FD87-45D6-B9BE-87233E2DCF9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F5643C31-AE24-4224-89C9-8CCA0677CAD8}"/>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FFCAE2CD-1169-474A-8FBF-C3062F42D723}"/>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6" name="TextBox 15">
            <a:extLst>
              <a:ext uri="{FF2B5EF4-FFF2-40B4-BE49-F238E27FC236}">
                <a16:creationId xmlns:a16="http://schemas.microsoft.com/office/drawing/2014/main" id="{3C99223E-2340-4981-A051-DE874C57FF48}"/>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00999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icture">
    <p:bg>
      <p:bgPr>
        <a:solidFill>
          <a:schemeClr val="bg1"/>
        </a:solidFill>
        <a:effectLst/>
      </p:bgPr>
    </p:bg>
    <p:spTree>
      <p:nvGrpSpPr>
        <p:cNvPr id="1" name=""/>
        <p:cNvGrpSpPr/>
        <p:nvPr/>
      </p:nvGrpSpPr>
      <p:grpSpPr>
        <a:xfrm>
          <a:off x="0" y="0"/>
          <a:ext cx="0" cy="0"/>
          <a:chOff x="0" y="0"/>
          <a:chExt cx="0" cy="0"/>
        </a:xfrm>
      </p:grpSpPr>
      <p:sp>
        <p:nvSpPr>
          <p:cNvPr id="11" name="Picture Placeholder 3"/>
          <p:cNvSpPr>
            <a:spLocks noGrp="1" noChangeAspect="1"/>
          </p:cNvSpPr>
          <p:nvPr>
            <p:ph type="pic" sz="quarter" idx="21"/>
          </p:nvPr>
        </p:nvSpPr>
        <p:spPr>
          <a:xfrm>
            <a:off x="260887" y="710357"/>
            <a:ext cx="8610718" cy="389257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10" name="Text Placeholder 7"/>
          <p:cNvSpPr>
            <a:spLocks noGrp="1"/>
          </p:cNvSpPr>
          <p:nvPr>
            <p:ph type="body" sz="quarter" idx="12"/>
          </p:nvPr>
        </p:nvSpPr>
        <p:spPr>
          <a:xfrm>
            <a:off x="757642" y="1845583"/>
            <a:ext cx="7632700" cy="609600"/>
          </a:xfrm>
          <a:prstGeom prst="rect">
            <a:avLst/>
          </a:prstGeom>
        </p:spPr>
        <p:txBody>
          <a:bodyPr vert="horz" lIns="0">
            <a:normAutofit/>
          </a:bodyPr>
          <a:lstStyle>
            <a:lvl1pPr marL="0" indent="0" algn="ctr">
              <a:buFontTx/>
              <a:buNone/>
              <a:defRPr sz="4400" b="1" i="0" kern="1200" cap="all" spc="-100" baseline="0">
                <a:solidFill>
                  <a:schemeClr val="bg1"/>
                </a:solidFill>
                <a:latin typeface="Arial"/>
              </a:defRPr>
            </a:lvl1pPr>
          </a:lstStyle>
          <a:p>
            <a:pPr lvl="0"/>
            <a:r>
              <a:rPr lang="en-US"/>
              <a:t>Click to edit Master text styles</a:t>
            </a:r>
          </a:p>
        </p:txBody>
      </p:sp>
      <p:pic>
        <p:nvPicPr>
          <p:cNvPr id="12" name="Picture 11" descr="A picture containing drawing&#10;&#10;Description automatically generated">
            <a:extLst>
              <a:ext uri="{FF2B5EF4-FFF2-40B4-BE49-F238E27FC236}">
                <a16:creationId xmlns:a16="http://schemas.microsoft.com/office/drawing/2014/main" id="{D3BF8811-E406-4DC9-960A-4933199573C5}"/>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47BA8910-3CC9-4F8E-BAA2-AA056B9C0D37}"/>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533FE9B4-474C-4EB0-AC0C-7AA87D12ED46}"/>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8" name="TextBox 17">
            <a:extLst>
              <a:ext uri="{FF2B5EF4-FFF2-40B4-BE49-F238E27FC236}">
                <a16:creationId xmlns:a16="http://schemas.microsoft.com/office/drawing/2014/main" id="{C9D40F01-9D97-4D2A-8DC5-351BEDCB75CA}"/>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73236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Divide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700">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Presentation title</a:t>
            </a:r>
          </a:p>
        </p:txBody>
      </p:sp>
      <p:sp>
        <p:nvSpPr>
          <p:cNvPr id="6" name="Text Placeholder 5"/>
          <p:cNvSpPr>
            <a:spLocks noGrp="1"/>
          </p:cNvSpPr>
          <p:nvPr>
            <p:ph type="body" sz="quarter" idx="20"/>
          </p:nvPr>
        </p:nvSpPr>
        <p:spPr>
          <a:xfrm>
            <a:off x="3667125" y="822325"/>
            <a:ext cx="5203825" cy="3733800"/>
          </a:xfrm>
          <a:prstGeom prst="rect">
            <a:avLst/>
          </a:prstGeom>
        </p:spPr>
        <p:txBody>
          <a:bodyPr vert="horz" anchor="ctr" anchorCtr="0">
            <a:normAutofit/>
          </a:bodyPr>
          <a:lstStyle>
            <a:lvl1pPr marL="342900" indent="0" algn="l">
              <a:spcBef>
                <a:spcPts val="0"/>
              </a:spcBef>
              <a:buFont typeface="Arial" panose="020B0604020202020204" pitchFamily="34" charset="0"/>
              <a:buNone/>
              <a:defRPr sz="2400" b="1" i="0" baseline="0">
                <a:latin typeface="Arial"/>
                <a:cs typeface="Arial"/>
              </a:defRPr>
            </a:lvl1pPr>
            <a:lvl2pPr indent="0" algn="ctr">
              <a:spcBef>
                <a:spcPts val="0"/>
              </a:spcBef>
              <a:buFontTx/>
              <a:buNone/>
              <a:defRPr sz="2400" b="1" i="0">
                <a:latin typeface="Arial"/>
                <a:cs typeface="Arial"/>
              </a:defRPr>
            </a:lvl2pPr>
            <a:lvl3pPr indent="0" algn="ctr">
              <a:spcBef>
                <a:spcPts val="0"/>
              </a:spcBef>
              <a:buFontTx/>
              <a:buNone/>
              <a:defRPr sz="2400" b="1" i="0">
                <a:latin typeface="Arial"/>
                <a:cs typeface="Arial"/>
              </a:defRPr>
            </a:lvl3pPr>
            <a:lvl4pPr indent="0" algn="ctr">
              <a:spcBef>
                <a:spcPts val="0"/>
              </a:spcBef>
              <a:buFontTx/>
              <a:buNone/>
              <a:defRPr sz="2400" b="1" i="0">
                <a:latin typeface="Arial"/>
                <a:cs typeface="Arial"/>
              </a:defRPr>
            </a:lvl4pPr>
            <a:lvl5pPr indent="0" algn="ctr">
              <a:spcBef>
                <a:spcPts val="0"/>
              </a:spcBef>
              <a:buFontTx/>
              <a:buNone/>
              <a:defRPr sz="2400" b="1" i="0">
                <a:latin typeface="Arial"/>
                <a:cs typeface="Arial"/>
              </a:defRPr>
            </a:lvl5pPr>
          </a:lstStyle>
          <a:p>
            <a:pPr lvl="0"/>
            <a:r>
              <a:rPr lang="en-US" dirty="0"/>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45C673EC-AB83-4B07-8C11-D2502901A92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8" name="Title 1">
            <a:extLst>
              <a:ext uri="{FF2B5EF4-FFF2-40B4-BE49-F238E27FC236}">
                <a16:creationId xmlns:a16="http://schemas.microsoft.com/office/drawing/2014/main" id="{6F9D9CF9-754C-4BBC-AA06-91663161B9A2}"/>
              </a:ext>
            </a:extLst>
          </p:cNvPr>
          <p:cNvSpPr>
            <a:spLocks noGrp="1"/>
          </p:cNvSpPr>
          <p:nvPr>
            <p:ph type="title" hasCustomPrompt="1"/>
          </p:nvPr>
        </p:nvSpPr>
        <p:spPr>
          <a:xfrm>
            <a:off x="263689" y="822976"/>
            <a:ext cx="3066664" cy="3733800"/>
          </a:xfrm>
          <a:prstGeom prst="rect">
            <a:avLst/>
          </a:prstGeom>
        </p:spPr>
        <p:txBody>
          <a:bodyPr lIns="152400" tIns="152400" rIns="152400" bIns="152400" anchor="ctr" anchorCtr="1">
            <a:normAutofit/>
          </a:bodyPr>
          <a:lstStyle>
            <a:lvl1pPr>
              <a:defRPr sz="3600" b="1" i="0" cap="all" spc="-200">
                <a:latin typeface="Arial"/>
                <a:cs typeface="Arial"/>
              </a:defRPr>
            </a:lvl1pPr>
          </a:lstStyle>
          <a:p>
            <a:r>
              <a:rPr lang="en-US" dirty="0"/>
              <a:t>Title Divider</a:t>
            </a:r>
          </a:p>
        </p:txBody>
      </p:sp>
      <p:sp>
        <p:nvSpPr>
          <p:cNvPr id="15" name="TextBox 14">
            <a:extLst>
              <a:ext uri="{FF2B5EF4-FFF2-40B4-BE49-F238E27FC236}">
                <a16:creationId xmlns:a16="http://schemas.microsoft.com/office/drawing/2014/main" id="{CA5339F7-054C-4EE3-98D8-F308295696B1}"/>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6" name="TextBox 15">
            <a:extLst>
              <a:ext uri="{FF2B5EF4-FFF2-40B4-BE49-F238E27FC236}">
                <a16:creationId xmlns:a16="http://schemas.microsoft.com/office/drawing/2014/main" id="{1884D547-9027-4D85-AB29-972DE81F35E0}"/>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7" name="TextBox 16">
            <a:extLst>
              <a:ext uri="{FF2B5EF4-FFF2-40B4-BE49-F238E27FC236}">
                <a16:creationId xmlns:a16="http://schemas.microsoft.com/office/drawing/2014/main" id="{E2B69F6E-CB4C-4D0C-9DCE-14300DB32FBF}"/>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65114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graphy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3730957" y="1729577"/>
            <a:ext cx="5027729" cy="390467"/>
          </a:xfrm>
          <a:prstGeom prst="rect">
            <a:avLst/>
          </a:prstGeom>
        </p:spPr>
        <p:txBody>
          <a:bodyPr vert="horz" wrap="square" lIns="0" tIns="0" rIns="274320" bIns="0">
            <a:noAutofit/>
          </a:bodyPr>
          <a:lstStyle>
            <a:lvl1pPr marL="0" indent="0" algn="l">
              <a:buNone/>
              <a:defRPr sz="2400" b="1" i="0" baseline="0">
                <a:solidFill>
                  <a:srgbClr val="0054A3"/>
                </a:solidFill>
                <a:latin typeface="Arial"/>
              </a:defRPr>
            </a:lvl1pPr>
          </a:lstStyle>
          <a:p>
            <a:pPr lvl="0"/>
            <a:r>
              <a:rPr lang="en-US" dirty="0"/>
              <a:t>Subhead Ariel bold</a:t>
            </a:r>
          </a:p>
        </p:txBody>
      </p:sp>
      <p:sp>
        <p:nvSpPr>
          <p:cNvPr id="24" name="Text Placeholder 23"/>
          <p:cNvSpPr>
            <a:spLocks noGrp="1"/>
          </p:cNvSpPr>
          <p:nvPr>
            <p:ph type="body" sz="quarter" idx="16"/>
          </p:nvPr>
        </p:nvSpPr>
        <p:spPr>
          <a:xfrm>
            <a:off x="3730960" y="2504342"/>
            <a:ext cx="5027726" cy="1665092"/>
          </a:xfrm>
          <a:prstGeom prst="rect">
            <a:avLst/>
          </a:prstGeom>
        </p:spPr>
        <p:txBody>
          <a:bodyPr vert="horz" wrap="square" lIns="0" tIns="0" rIns="274320" bIns="0">
            <a:normAutofit/>
          </a:bodyPr>
          <a:lstStyle>
            <a:lvl1pPr marL="0" indent="0" algn="l">
              <a:spcBef>
                <a:spcPts val="0"/>
              </a:spcBef>
              <a:buFont typeface="Arial" panose="020B0604020202020204" pitchFamily="34" charset="0"/>
              <a:buNone/>
              <a:defRPr sz="2000" baseline="0">
                <a:latin typeface="Arial"/>
              </a:defRPr>
            </a:lvl1pPr>
          </a:lstStyle>
          <a:p>
            <a:pPr lvl="0"/>
            <a:r>
              <a:rPr lang="en-US"/>
              <a:t>Click to edit Master text styles</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Vertical Single image Section title</a:t>
            </a:r>
          </a:p>
        </p:txBody>
      </p:sp>
      <p:sp>
        <p:nvSpPr>
          <p:cNvPr id="4" name="Picture Placeholder 3"/>
          <p:cNvSpPr>
            <a:spLocks noGrp="1" noChangeAspect="1"/>
          </p:cNvSpPr>
          <p:nvPr>
            <p:ph type="pic" sz="quarter" idx="21"/>
          </p:nvPr>
        </p:nvSpPr>
        <p:spPr>
          <a:xfrm>
            <a:off x="260229" y="804863"/>
            <a:ext cx="3244478" cy="3730625"/>
          </a:xfrm>
          <a:prstGeom prst="rect">
            <a:avLst/>
          </a:prstGeom>
          <a:noFill/>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FA3817AE-8D8D-4CD9-B1C2-4F5A7AAF4072}"/>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AD8379EB-2CFA-440E-96D5-3FB8F1BBBD8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E2613E49-F93A-4A2A-AB35-CAF90A4981EC}"/>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6" name="TextBox 15">
            <a:extLst>
              <a:ext uri="{FF2B5EF4-FFF2-40B4-BE49-F238E27FC236}">
                <a16:creationId xmlns:a16="http://schemas.microsoft.com/office/drawing/2014/main" id="{895E2A9C-8B84-4FE0-8BF9-D82067BA9E6E}"/>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4658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1516"/>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0" name="TextBox 9">
            <a:extLst>
              <a:ext uri="{FF2B5EF4-FFF2-40B4-BE49-F238E27FC236}">
                <a16:creationId xmlns:a16="http://schemas.microsoft.com/office/drawing/2014/main" id="{7B3A088A-6B33-40AC-8598-B8F39B9D418F}"/>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3A37FBE6-B64B-42A4-98B5-DE0622FB34AA}"/>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96698454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graphy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4657137" y="1320537"/>
            <a:ext cx="4143243" cy="369332"/>
          </a:xfrm>
          <a:prstGeom prst="rect">
            <a:avLst/>
          </a:prstGeom>
        </p:spPr>
        <p:txBody>
          <a:bodyPr vert="horz" wrap="square" lIns="0" tIns="0" rIns="274320" bIns="0">
            <a:noAutofit/>
          </a:bodyPr>
          <a:lstStyle>
            <a:lvl1pPr marL="0" indent="0" algn="l">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4657138" y="2117338"/>
            <a:ext cx="4143242" cy="1541011"/>
          </a:xfrm>
          <a:prstGeom prst="rect">
            <a:avLst/>
          </a:prstGeom>
        </p:spPr>
        <p:txBody>
          <a:bodyPr vert="horz" wrap="square" lIns="0" tIns="0" rIns="274320" bIns="0">
            <a:normAutofit/>
          </a:bodyPr>
          <a:lstStyle>
            <a:lvl1pPr marL="0" indent="0" algn="l">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horizontal Single image section title</a:t>
            </a:r>
          </a:p>
        </p:txBody>
      </p:sp>
      <p:sp>
        <p:nvSpPr>
          <p:cNvPr id="10" name="Picture Placeholder 3"/>
          <p:cNvSpPr>
            <a:spLocks noGrp="1" noChangeAspect="1"/>
          </p:cNvSpPr>
          <p:nvPr>
            <p:ph type="pic" sz="quarter" idx="21"/>
          </p:nvPr>
        </p:nvSpPr>
        <p:spPr>
          <a:xfrm>
            <a:off x="260888" y="1326583"/>
            <a:ext cx="4085980" cy="26051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F7C75A74-02C0-465A-B3D9-2AB65B87ECD6}"/>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5" name="TextBox 14">
            <a:extLst>
              <a:ext uri="{FF2B5EF4-FFF2-40B4-BE49-F238E27FC236}">
                <a16:creationId xmlns:a16="http://schemas.microsoft.com/office/drawing/2014/main" id="{01488AF3-A929-4063-A9ED-05F2024989A3}"/>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6" name="TextBox 15">
            <a:extLst>
              <a:ext uri="{FF2B5EF4-FFF2-40B4-BE49-F238E27FC236}">
                <a16:creationId xmlns:a16="http://schemas.microsoft.com/office/drawing/2014/main" id="{15AF2518-389B-41E8-8635-4F2249539E90}"/>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7" name="TextBox 16">
            <a:extLst>
              <a:ext uri="{FF2B5EF4-FFF2-40B4-BE49-F238E27FC236}">
                <a16:creationId xmlns:a16="http://schemas.microsoft.com/office/drawing/2014/main" id="{CC3AC804-EB3B-43B9-8EB7-486B675AEEA7}"/>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60508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graphy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2 product images - Section title</a:t>
            </a:r>
          </a:p>
        </p:txBody>
      </p:sp>
      <p:sp>
        <p:nvSpPr>
          <p:cNvPr id="12" name="Picture Placeholder 3"/>
          <p:cNvSpPr>
            <a:spLocks noGrp="1" noChangeAspect="1"/>
          </p:cNvSpPr>
          <p:nvPr>
            <p:ph type="pic" sz="quarter" idx="23"/>
          </p:nvPr>
        </p:nvSpPr>
        <p:spPr>
          <a:xfrm>
            <a:off x="1727463"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5" name="Picture Placeholder 3"/>
          <p:cNvSpPr>
            <a:spLocks noGrp="1" noChangeAspect="1"/>
          </p:cNvSpPr>
          <p:nvPr>
            <p:ph type="pic" sz="quarter" idx="24"/>
          </p:nvPr>
        </p:nvSpPr>
        <p:spPr>
          <a:xfrm>
            <a:off x="4574958"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5" name="Straight Connector 4"/>
          <p:cNvCxnSpPr/>
          <p:nvPr userDrawn="1"/>
        </p:nvCxnSpPr>
        <p:spPr>
          <a:xfrm>
            <a:off x="4574958" y="2286807"/>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1"/>
          <p:cNvSpPr>
            <a:spLocks noGrp="1"/>
          </p:cNvSpPr>
          <p:nvPr>
            <p:ph type="body" sz="quarter" idx="15" hasCustomPrompt="1"/>
          </p:nvPr>
        </p:nvSpPr>
        <p:spPr>
          <a:xfrm>
            <a:off x="448574" y="985250"/>
            <a:ext cx="8241101"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14" name="Text Placeholder 23"/>
          <p:cNvSpPr>
            <a:spLocks noGrp="1"/>
          </p:cNvSpPr>
          <p:nvPr>
            <p:ph type="body" sz="quarter" idx="16" hasCustomPrompt="1"/>
          </p:nvPr>
        </p:nvSpPr>
        <p:spPr>
          <a:xfrm>
            <a:off x="448574" y="1682520"/>
            <a:ext cx="8241101" cy="506740"/>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pic>
        <p:nvPicPr>
          <p:cNvPr id="16" name="Picture 15" descr="A picture containing drawing&#10;&#10;Description automatically generated">
            <a:extLst>
              <a:ext uri="{FF2B5EF4-FFF2-40B4-BE49-F238E27FC236}">
                <a16:creationId xmlns:a16="http://schemas.microsoft.com/office/drawing/2014/main" id="{B665C786-42BB-49D9-95E6-3A601EEF897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0" name="TextBox 19">
            <a:extLst>
              <a:ext uri="{FF2B5EF4-FFF2-40B4-BE49-F238E27FC236}">
                <a16:creationId xmlns:a16="http://schemas.microsoft.com/office/drawing/2014/main" id="{FAD3891C-587E-4BA9-AEA5-2DB38D5FDE12}"/>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2" name="TextBox 21">
            <a:extLst>
              <a:ext uri="{FF2B5EF4-FFF2-40B4-BE49-F238E27FC236}">
                <a16:creationId xmlns:a16="http://schemas.microsoft.com/office/drawing/2014/main" id="{97682E41-60E3-4706-92B9-6350A60E3835}"/>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3" name="TextBox 22">
            <a:extLst>
              <a:ext uri="{FF2B5EF4-FFF2-40B4-BE49-F238E27FC236}">
                <a16:creationId xmlns:a16="http://schemas.microsoft.com/office/drawing/2014/main" id="{4436FFB5-2970-49D3-A80B-9C34B0B86850}"/>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26010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graphy 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701615" y="970260"/>
            <a:ext cx="7815532"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701615" y="1682520"/>
            <a:ext cx="7815532" cy="508976"/>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3 product images - Section title</a:t>
            </a:r>
          </a:p>
        </p:txBody>
      </p:sp>
      <p:cxnSp>
        <p:nvCxnSpPr>
          <p:cNvPr id="14" name="Straight Connector 13"/>
          <p:cNvCxnSpPr/>
          <p:nvPr userDrawn="1"/>
        </p:nvCxnSpPr>
        <p:spPr>
          <a:xfrm>
            <a:off x="599252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3"/>
          <p:cNvSpPr>
            <a:spLocks noGrp="1" noChangeAspect="1"/>
          </p:cNvSpPr>
          <p:nvPr>
            <p:ph type="pic" sz="quarter" idx="24"/>
          </p:nvPr>
        </p:nvSpPr>
        <p:spPr>
          <a:xfrm>
            <a:off x="472961" y="228904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7" name="Picture Placeholder 3"/>
          <p:cNvSpPr>
            <a:spLocks noGrp="1" noChangeAspect="1"/>
          </p:cNvSpPr>
          <p:nvPr>
            <p:ph type="pic" sz="quarter" idx="25"/>
          </p:nvPr>
        </p:nvSpPr>
        <p:spPr>
          <a:xfrm>
            <a:off x="3229232" y="2291027"/>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8" name="Picture Placeholder 3"/>
          <p:cNvSpPr>
            <a:spLocks noGrp="1" noChangeAspect="1"/>
          </p:cNvSpPr>
          <p:nvPr>
            <p:ph type="pic" sz="quarter" idx="26"/>
          </p:nvPr>
        </p:nvSpPr>
        <p:spPr>
          <a:xfrm>
            <a:off x="5992692" y="229427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19" name="Straight Connector 18"/>
          <p:cNvCxnSpPr/>
          <p:nvPr userDrawn="1"/>
        </p:nvCxnSpPr>
        <p:spPr>
          <a:xfrm>
            <a:off x="584997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35164B82-C10A-4FF4-9D84-129A17E1AF6D}"/>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6" name="TextBox 25">
            <a:extLst>
              <a:ext uri="{FF2B5EF4-FFF2-40B4-BE49-F238E27FC236}">
                <a16:creationId xmlns:a16="http://schemas.microsoft.com/office/drawing/2014/main" id="{DFFB14F9-687C-4FB3-9531-1E139E22B3CE}"/>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7" name="TextBox 26">
            <a:extLst>
              <a:ext uri="{FF2B5EF4-FFF2-40B4-BE49-F238E27FC236}">
                <a16:creationId xmlns:a16="http://schemas.microsoft.com/office/drawing/2014/main" id="{DFF43CBB-76E1-4D40-8267-2DB42D4228F1}"/>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8" name="TextBox 27">
            <a:extLst>
              <a:ext uri="{FF2B5EF4-FFF2-40B4-BE49-F238E27FC236}">
                <a16:creationId xmlns:a16="http://schemas.microsoft.com/office/drawing/2014/main" id="{4BA8B7D8-322A-457C-AABA-92D2512EA422}"/>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63214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y 4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3"/>
          <p:cNvSpPr>
            <a:spLocks noGrp="1" noChangeAspect="1"/>
          </p:cNvSpPr>
          <p:nvPr>
            <p:ph type="pic" sz="quarter" idx="26"/>
          </p:nvPr>
        </p:nvSpPr>
        <p:spPr>
          <a:xfrm>
            <a:off x="1972318" y="1876943"/>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0" name="Picture Placeholder 3"/>
          <p:cNvSpPr>
            <a:spLocks noGrp="1" noChangeAspect="1"/>
          </p:cNvSpPr>
          <p:nvPr>
            <p:ph type="pic" sz="quarter" idx="27"/>
          </p:nvPr>
        </p:nvSpPr>
        <p:spPr>
          <a:xfrm>
            <a:off x="4579307" y="1876943"/>
            <a:ext cx="2599203" cy="1341135"/>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3" name="Picture Placeholder 3"/>
          <p:cNvSpPr>
            <a:spLocks noGrp="1" noChangeAspect="1"/>
          </p:cNvSpPr>
          <p:nvPr>
            <p:ph type="pic" sz="quarter" idx="28"/>
          </p:nvPr>
        </p:nvSpPr>
        <p:spPr>
          <a:xfrm>
            <a:off x="1972318" y="3240322"/>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6" name="Picture Placeholder 3"/>
          <p:cNvSpPr>
            <a:spLocks noGrp="1" noChangeAspect="1"/>
          </p:cNvSpPr>
          <p:nvPr>
            <p:ph type="pic" sz="quarter" idx="29"/>
          </p:nvPr>
        </p:nvSpPr>
        <p:spPr>
          <a:xfrm>
            <a:off x="4579307" y="3240322"/>
            <a:ext cx="2599203"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592346" y="746679"/>
            <a:ext cx="7850039"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592346" y="1282954"/>
            <a:ext cx="7850039" cy="496442"/>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kern="1200" cap="all" spc="-50" baseline="0">
                <a:solidFill>
                  <a:srgbClr val="0054A3"/>
                </a:solidFill>
                <a:latin typeface="Arial"/>
                <a:cs typeface="Arial"/>
              </a:defRPr>
            </a:lvl1pPr>
          </a:lstStyle>
          <a:p>
            <a:pPr lvl="0"/>
            <a:r>
              <a:rPr lang="en-US" dirty="0"/>
              <a:t>4 product images - Section title</a:t>
            </a:r>
          </a:p>
        </p:txBody>
      </p:sp>
      <p:pic>
        <p:nvPicPr>
          <p:cNvPr id="13" name="Picture 12" descr="A picture containing drawing&#10;&#10;Description automatically generated">
            <a:extLst>
              <a:ext uri="{FF2B5EF4-FFF2-40B4-BE49-F238E27FC236}">
                <a16:creationId xmlns:a16="http://schemas.microsoft.com/office/drawing/2014/main" id="{76AEB673-41D7-4731-9E58-0E3F25CD2AF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7" name="TextBox 16">
            <a:extLst>
              <a:ext uri="{FF2B5EF4-FFF2-40B4-BE49-F238E27FC236}">
                <a16:creationId xmlns:a16="http://schemas.microsoft.com/office/drawing/2014/main" id="{3DCB37F0-CB53-4BF3-A943-8A602676A9D5}"/>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8" name="TextBox 17">
            <a:extLst>
              <a:ext uri="{FF2B5EF4-FFF2-40B4-BE49-F238E27FC236}">
                <a16:creationId xmlns:a16="http://schemas.microsoft.com/office/drawing/2014/main" id="{616C5566-EAED-4286-B9BE-0F45B6F28978}"/>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5" name="TextBox 24">
            <a:extLst>
              <a:ext uri="{FF2B5EF4-FFF2-40B4-BE49-F238E27FC236}">
                <a16:creationId xmlns:a16="http://schemas.microsoft.com/office/drawing/2014/main" id="{A8878279-EBD4-45EF-A12A-C682189B30D1}"/>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25042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videoplaybutton.pdf"/>
          <p:cNvPicPr>
            <a:picLocks noChangeAspect="1"/>
          </p:cNvPicPr>
          <p:nvPr userDrawn="1"/>
        </p:nvPicPr>
        <p:blipFill rotWithShape="1">
          <a:blip r:embed="rId2" cstate="email">
            <a:extLst>
              <a:ext uri="{28A0092B-C50C-407E-A947-70E740481C1C}">
                <a14:useLocalDpi xmlns:a14="http://schemas.microsoft.com/office/drawing/2010/main" val="0"/>
              </a:ext>
            </a:extLst>
          </a:blip>
          <a:srcRect t="42630" b="42533"/>
          <a:stretch/>
        </p:blipFill>
        <p:spPr>
          <a:xfrm>
            <a:off x="3085937" y="2239215"/>
            <a:ext cx="2971223" cy="570513"/>
          </a:xfrm>
          <a:prstGeom prst="rect">
            <a:avLst/>
          </a:prstGeom>
        </p:spPr>
      </p:pic>
      <p:sp>
        <p:nvSpPr>
          <p:cNvPr id="12" name="Media Placeholder 5"/>
          <p:cNvSpPr>
            <a:spLocks noGrp="1"/>
          </p:cNvSpPr>
          <p:nvPr>
            <p:ph type="media" sz="quarter" idx="22" hasCustomPrompt="1"/>
          </p:nvPr>
        </p:nvSpPr>
        <p:spPr>
          <a:xfrm>
            <a:off x="0" y="0"/>
            <a:ext cx="9144000" cy="5143500"/>
          </a:xfrm>
          <a:prstGeom prst="rect">
            <a:avLst/>
          </a:prstGeom>
        </p:spPr>
        <p:txBody>
          <a:bodyPr vert="horz"/>
          <a:lstStyle>
            <a:lvl1pPr marL="0" indent="0">
              <a:buFontTx/>
              <a:buNone/>
              <a:defRPr sz="700" baseline="0">
                <a:solidFill>
                  <a:srgbClr val="FF0000"/>
                </a:solidFill>
                <a:latin typeface="Arial"/>
              </a:defRPr>
            </a:lvl1pPr>
          </a:lstStyle>
          <a:p>
            <a:r>
              <a:rPr lang="en-US" dirty="0"/>
              <a:t> </a:t>
            </a:r>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Section title</a:t>
            </a:r>
          </a:p>
        </p:txBody>
      </p:sp>
      <p:pic>
        <p:nvPicPr>
          <p:cNvPr id="11" name="Picture 10" descr="A picture containing drawing&#10;&#10;Description automatically generated">
            <a:extLst>
              <a:ext uri="{FF2B5EF4-FFF2-40B4-BE49-F238E27FC236}">
                <a16:creationId xmlns:a16="http://schemas.microsoft.com/office/drawing/2014/main" id="{976D8633-5CBB-407E-8FB0-47E2BA03424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CCEFFAA1-BEA6-42E8-AA6E-BEF76E5A2BC3}"/>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91A72BF1-E29B-4C9B-8351-C8981E83EABC}"/>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8" name="TextBox 17">
            <a:extLst>
              <a:ext uri="{FF2B5EF4-FFF2-40B4-BE49-F238E27FC236}">
                <a16:creationId xmlns:a16="http://schemas.microsoft.com/office/drawing/2014/main" id="{4C674A92-A4EF-4A7A-83D5-FF0C371F6F9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81659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4" name="Title Placeholder 1"/>
          <p:cNvSpPr>
            <a:spLocks noGrp="1"/>
          </p:cNvSpPr>
          <p:nvPr>
            <p:ph type="title"/>
          </p:nvPr>
        </p:nvSpPr>
        <p:spPr>
          <a:xfrm>
            <a:off x="0" y="1627108"/>
            <a:ext cx="9144000" cy="857250"/>
          </a:xfrm>
          <a:prstGeom prst="rect">
            <a:avLst/>
          </a:prstGeom>
        </p:spPr>
        <p:txBody>
          <a:bodyPr vert="horz" wrap="square" lIns="304800" tIns="45720" rIns="304800" bIns="45720" rtlCol="0" anchor="ctr">
            <a:normAutofit/>
          </a:bodyPr>
          <a:lstStyle>
            <a:lvl1pPr algn="ctr">
              <a:defRPr b="1" i="0" baseline="0">
                <a:latin typeface="Arial"/>
                <a:cs typeface="Arial"/>
              </a:defRPr>
            </a:lvl1pPr>
          </a:lstStyle>
          <a:p>
            <a:r>
              <a:rPr lang="en-US"/>
              <a:t>Click to edit Master title style</a:t>
            </a:r>
            <a:endParaRPr lang="en-US" dirty="0"/>
          </a:p>
        </p:txBody>
      </p:sp>
      <p:sp>
        <p:nvSpPr>
          <p:cNvPr id="5" name="Text Placeholder 23"/>
          <p:cNvSpPr>
            <a:spLocks noGrp="1"/>
          </p:cNvSpPr>
          <p:nvPr>
            <p:ph type="body" sz="quarter" idx="16"/>
          </p:nvPr>
        </p:nvSpPr>
        <p:spPr>
          <a:xfrm>
            <a:off x="0" y="2821565"/>
            <a:ext cx="9144000" cy="807913"/>
          </a:xfrm>
          <a:prstGeom prst="rect">
            <a:avLst/>
          </a:prstGeom>
        </p:spPr>
        <p:txBody>
          <a:bodyPr vert="horz" wrap="square" lIns="304800" tIns="0" rIns="304800" bIns="0">
            <a:normAutofit/>
          </a:bodyPr>
          <a:lstStyle>
            <a:lvl1pPr marL="0" marR="0" indent="0" algn="ctr" defTabSz="457200" rtl="0" eaLnBrk="1" fontAlgn="auto" latinLnBrk="0" hangingPunct="1">
              <a:lnSpc>
                <a:spcPct val="150000"/>
              </a:lnSpc>
              <a:spcBef>
                <a:spcPts val="0"/>
              </a:spcBef>
              <a:spcAft>
                <a:spcPts val="0"/>
              </a:spcAft>
              <a:buClrTx/>
              <a:buSzTx/>
              <a:buFont typeface="Arial"/>
              <a:buNone/>
              <a:tabLst/>
              <a:defRPr sz="1800" baseline="0">
                <a:solidFill>
                  <a:schemeClr val="bg1"/>
                </a:solidFill>
                <a:latin typeface="Arial"/>
              </a:defRPr>
            </a:lvl1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BC266180-823F-4968-BA22-B20671997E64}"/>
              </a:ext>
            </a:extLst>
          </p:cNvPr>
          <p:cNvPicPr>
            <a:picLocks noChangeAspect="1"/>
          </p:cNvPicPr>
          <p:nvPr userDrawn="1"/>
        </p:nvPicPr>
        <p:blipFill>
          <a:blip r:embed="rId3"/>
          <a:stretch>
            <a:fillRect/>
          </a:stretch>
        </p:blipFill>
        <p:spPr>
          <a:xfrm>
            <a:off x="7232904" y="283464"/>
            <a:ext cx="1514602" cy="612648"/>
          </a:xfrm>
          <a:prstGeom prst="rect">
            <a:avLst/>
          </a:prstGeom>
        </p:spPr>
      </p:pic>
      <p:sp>
        <p:nvSpPr>
          <p:cNvPr id="11" name="TextBox 10">
            <a:extLst>
              <a:ext uri="{FF2B5EF4-FFF2-40B4-BE49-F238E27FC236}">
                <a16:creationId xmlns:a16="http://schemas.microsoft.com/office/drawing/2014/main" id="{FADEB930-8C7B-4B5B-AE3F-9963B7BCD512}"/>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bg1"/>
                </a:solidFill>
              </a:rPr>
              <a:t>We inspire confidence at every point of connection.</a:t>
            </a:r>
          </a:p>
        </p:txBody>
      </p:sp>
      <p:sp>
        <p:nvSpPr>
          <p:cNvPr id="12" name="TextBox 11">
            <a:extLst>
              <a:ext uri="{FF2B5EF4-FFF2-40B4-BE49-F238E27FC236}">
                <a16:creationId xmlns:a16="http://schemas.microsoft.com/office/drawing/2014/main" id="{78A2A6FB-85D0-40A4-9C79-898A84FE8947}"/>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bg1"/>
                </a:solidFill>
              </a:rPr>
              <a:t>Proprietary and confidential – reproduction is prohibited without the prior written consent of Colder Products Company </a:t>
            </a:r>
          </a:p>
        </p:txBody>
      </p:sp>
      <p:sp>
        <p:nvSpPr>
          <p:cNvPr id="13" name="TextBox 12">
            <a:extLst>
              <a:ext uri="{FF2B5EF4-FFF2-40B4-BE49-F238E27FC236}">
                <a16:creationId xmlns:a16="http://schemas.microsoft.com/office/drawing/2014/main" id="{D3CB6597-CDC6-4C6A-A30E-8EBB10B8796F}"/>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bg1"/>
                </a:solidFill>
              </a:rPr>
              <a:t>cpcworldwide.com</a:t>
            </a:r>
          </a:p>
        </p:txBody>
      </p:sp>
    </p:spTree>
    <p:extLst>
      <p:ext uri="{BB962C8B-B14F-4D97-AF65-F5344CB8AC3E}">
        <p14:creationId xmlns:p14="http://schemas.microsoft.com/office/powerpoint/2010/main" val="15910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8099"/>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1624B495-FD87-45D6-B9BE-87233E2DCF9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0" name="TextBox 9">
            <a:extLst>
              <a:ext uri="{FF2B5EF4-FFF2-40B4-BE49-F238E27FC236}">
                <a16:creationId xmlns:a16="http://schemas.microsoft.com/office/drawing/2014/main" id="{0A84EB1B-105D-4410-B538-D6DBC9833486}"/>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63D7A66D-940C-4BF3-A716-661D96ED0CFD}"/>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6403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icture">
    <p:spTree>
      <p:nvGrpSpPr>
        <p:cNvPr id="1" name=""/>
        <p:cNvGrpSpPr/>
        <p:nvPr/>
      </p:nvGrpSpPr>
      <p:grpSpPr>
        <a:xfrm>
          <a:off x="0" y="0"/>
          <a:ext cx="0" cy="0"/>
          <a:chOff x="0" y="0"/>
          <a:chExt cx="0" cy="0"/>
        </a:xfrm>
      </p:grpSpPr>
      <p:sp>
        <p:nvSpPr>
          <p:cNvPr id="11" name="Picture Placeholder 3"/>
          <p:cNvSpPr>
            <a:spLocks noGrp="1" noChangeAspect="1"/>
          </p:cNvSpPr>
          <p:nvPr>
            <p:ph type="pic" sz="quarter" idx="21"/>
          </p:nvPr>
        </p:nvSpPr>
        <p:spPr>
          <a:xfrm>
            <a:off x="260887" y="710357"/>
            <a:ext cx="8610718" cy="389257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10" name="Text Placeholder 7"/>
          <p:cNvSpPr>
            <a:spLocks noGrp="1"/>
          </p:cNvSpPr>
          <p:nvPr>
            <p:ph type="body" sz="quarter" idx="12"/>
          </p:nvPr>
        </p:nvSpPr>
        <p:spPr>
          <a:xfrm>
            <a:off x="757642" y="1845583"/>
            <a:ext cx="7632700" cy="609600"/>
          </a:xfrm>
          <a:prstGeom prst="rect">
            <a:avLst/>
          </a:prstGeom>
        </p:spPr>
        <p:txBody>
          <a:bodyPr vert="horz" lIns="0">
            <a:normAutofit/>
          </a:bodyPr>
          <a:lstStyle>
            <a:lvl1pPr marL="0" indent="0" algn="ctr">
              <a:buFontTx/>
              <a:buNone/>
              <a:defRPr sz="4400" b="1" i="0" kern="1200" cap="all" spc="-100" baseline="0">
                <a:solidFill>
                  <a:schemeClr val="bg1"/>
                </a:solidFill>
                <a:latin typeface="Arial"/>
              </a:defRPr>
            </a:lvl1pPr>
          </a:lstStyle>
          <a:p>
            <a:pPr lvl="0"/>
            <a:r>
              <a:rPr lang="en-US"/>
              <a:t>Click to edit Master text styles</a:t>
            </a:r>
          </a:p>
        </p:txBody>
      </p:sp>
      <p:pic>
        <p:nvPicPr>
          <p:cNvPr id="12" name="Picture 11" descr="A picture containing drawing&#10;&#10;Description automatically generated">
            <a:extLst>
              <a:ext uri="{FF2B5EF4-FFF2-40B4-BE49-F238E27FC236}">
                <a16:creationId xmlns:a16="http://schemas.microsoft.com/office/drawing/2014/main" id="{D3BF8811-E406-4DC9-960A-4933199573C5}"/>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C4D583AE-06BE-4566-B02B-5FD8D3F1A6E0}"/>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ED8FAE2E-BCD4-42A8-A4F1-9796D6FFF98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0003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Divide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700">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Presentation title</a:t>
            </a:r>
          </a:p>
        </p:txBody>
      </p:sp>
      <p:sp>
        <p:nvSpPr>
          <p:cNvPr id="6" name="Text Placeholder 5"/>
          <p:cNvSpPr>
            <a:spLocks noGrp="1"/>
          </p:cNvSpPr>
          <p:nvPr>
            <p:ph type="body" sz="quarter" idx="20"/>
          </p:nvPr>
        </p:nvSpPr>
        <p:spPr>
          <a:xfrm>
            <a:off x="3667125" y="822325"/>
            <a:ext cx="5203825" cy="3733800"/>
          </a:xfrm>
          <a:prstGeom prst="rect">
            <a:avLst/>
          </a:prstGeom>
        </p:spPr>
        <p:txBody>
          <a:bodyPr vert="horz" anchor="ctr" anchorCtr="0">
            <a:normAutofit/>
          </a:bodyPr>
          <a:lstStyle>
            <a:lvl1pPr marL="342900" indent="0" algn="l">
              <a:spcBef>
                <a:spcPts val="0"/>
              </a:spcBef>
              <a:buFont typeface="Arial" panose="020B0604020202020204" pitchFamily="34" charset="0"/>
              <a:buNone/>
              <a:defRPr sz="2400" b="1" i="0" baseline="0">
                <a:latin typeface="Arial"/>
                <a:cs typeface="Arial"/>
              </a:defRPr>
            </a:lvl1pPr>
            <a:lvl2pPr indent="0" algn="ctr">
              <a:spcBef>
                <a:spcPts val="0"/>
              </a:spcBef>
              <a:buFontTx/>
              <a:buNone/>
              <a:defRPr sz="2400" b="1" i="0">
                <a:latin typeface="Arial"/>
                <a:cs typeface="Arial"/>
              </a:defRPr>
            </a:lvl2pPr>
            <a:lvl3pPr indent="0" algn="ctr">
              <a:spcBef>
                <a:spcPts val="0"/>
              </a:spcBef>
              <a:buFontTx/>
              <a:buNone/>
              <a:defRPr sz="2400" b="1" i="0">
                <a:latin typeface="Arial"/>
                <a:cs typeface="Arial"/>
              </a:defRPr>
            </a:lvl3pPr>
            <a:lvl4pPr indent="0" algn="ctr">
              <a:spcBef>
                <a:spcPts val="0"/>
              </a:spcBef>
              <a:buFontTx/>
              <a:buNone/>
              <a:defRPr sz="2400" b="1" i="0">
                <a:latin typeface="Arial"/>
                <a:cs typeface="Arial"/>
              </a:defRPr>
            </a:lvl4pPr>
            <a:lvl5pPr indent="0" algn="ctr">
              <a:spcBef>
                <a:spcPts val="0"/>
              </a:spcBef>
              <a:buFontTx/>
              <a:buNone/>
              <a:defRPr sz="2400" b="1" i="0">
                <a:latin typeface="Arial"/>
                <a:cs typeface="Arial"/>
              </a:defRPr>
            </a:lvl5pPr>
          </a:lstStyle>
          <a:p>
            <a:pPr lvl="0"/>
            <a:r>
              <a:rPr lang="en-US" dirty="0"/>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45C673EC-AB83-4B07-8C11-D2502901A92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8" name="Title 1">
            <a:extLst>
              <a:ext uri="{FF2B5EF4-FFF2-40B4-BE49-F238E27FC236}">
                <a16:creationId xmlns:a16="http://schemas.microsoft.com/office/drawing/2014/main" id="{6F9D9CF9-754C-4BBC-AA06-91663161B9A2}"/>
              </a:ext>
            </a:extLst>
          </p:cNvPr>
          <p:cNvSpPr>
            <a:spLocks noGrp="1"/>
          </p:cNvSpPr>
          <p:nvPr>
            <p:ph type="title" hasCustomPrompt="1"/>
          </p:nvPr>
        </p:nvSpPr>
        <p:spPr>
          <a:xfrm>
            <a:off x="263689" y="822976"/>
            <a:ext cx="3066664" cy="3733800"/>
          </a:xfrm>
          <a:prstGeom prst="rect">
            <a:avLst/>
          </a:prstGeom>
        </p:spPr>
        <p:txBody>
          <a:bodyPr lIns="152400" tIns="152400" rIns="152400" bIns="152400" anchor="ctr" anchorCtr="1">
            <a:normAutofit/>
          </a:bodyPr>
          <a:lstStyle>
            <a:lvl1pPr>
              <a:defRPr sz="3600" b="1" i="0" cap="all" spc="-200">
                <a:latin typeface="Arial"/>
                <a:cs typeface="Arial"/>
              </a:defRPr>
            </a:lvl1pPr>
          </a:lstStyle>
          <a:p>
            <a:r>
              <a:rPr lang="en-US" dirty="0"/>
              <a:t>Title Divider</a:t>
            </a:r>
          </a:p>
        </p:txBody>
      </p:sp>
      <p:sp>
        <p:nvSpPr>
          <p:cNvPr id="12" name="TextBox 11">
            <a:extLst>
              <a:ext uri="{FF2B5EF4-FFF2-40B4-BE49-F238E27FC236}">
                <a16:creationId xmlns:a16="http://schemas.microsoft.com/office/drawing/2014/main" id="{45CAB1EA-EB02-4E70-8717-942D585D5B89}"/>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3" name="TextBox 12">
            <a:extLst>
              <a:ext uri="{FF2B5EF4-FFF2-40B4-BE49-F238E27FC236}">
                <a16:creationId xmlns:a16="http://schemas.microsoft.com/office/drawing/2014/main" id="{39FCF9A4-880F-4294-9CDB-2EFB46A4188B}"/>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1544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graphy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3730957" y="1729577"/>
            <a:ext cx="5027729" cy="390467"/>
          </a:xfrm>
          <a:prstGeom prst="rect">
            <a:avLst/>
          </a:prstGeom>
        </p:spPr>
        <p:txBody>
          <a:bodyPr vert="horz" wrap="square" lIns="0" tIns="0" rIns="274320" bIns="0">
            <a:noAutofit/>
          </a:bodyPr>
          <a:lstStyle>
            <a:lvl1pPr marL="0" indent="0" algn="l">
              <a:buNone/>
              <a:defRPr sz="2400" b="1" i="0" baseline="0">
                <a:solidFill>
                  <a:srgbClr val="0054A3"/>
                </a:solidFill>
                <a:latin typeface="Arial"/>
              </a:defRPr>
            </a:lvl1pPr>
          </a:lstStyle>
          <a:p>
            <a:pPr lvl="0"/>
            <a:r>
              <a:rPr lang="en-US" dirty="0"/>
              <a:t>Subhead Ariel bold</a:t>
            </a:r>
          </a:p>
        </p:txBody>
      </p:sp>
      <p:sp>
        <p:nvSpPr>
          <p:cNvPr id="24" name="Text Placeholder 23"/>
          <p:cNvSpPr>
            <a:spLocks noGrp="1"/>
          </p:cNvSpPr>
          <p:nvPr>
            <p:ph type="body" sz="quarter" idx="16"/>
          </p:nvPr>
        </p:nvSpPr>
        <p:spPr>
          <a:xfrm>
            <a:off x="3730960" y="2504342"/>
            <a:ext cx="5027726" cy="1665092"/>
          </a:xfrm>
          <a:prstGeom prst="rect">
            <a:avLst/>
          </a:prstGeom>
        </p:spPr>
        <p:txBody>
          <a:bodyPr vert="horz" wrap="square" lIns="0" tIns="0" rIns="274320" bIns="0">
            <a:normAutofit/>
          </a:bodyPr>
          <a:lstStyle>
            <a:lvl1pPr marL="0" indent="0" algn="l">
              <a:spcBef>
                <a:spcPts val="0"/>
              </a:spcBef>
              <a:buFont typeface="Arial" panose="020B0604020202020204" pitchFamily="34" charset="0"/>
              <a:buNone/>
              <a:defRPr sz="2000" baseline="0">
                <a:latin typeface="Arial"/>
              </a:defRPr>
            </a:lvl1pPr>
          </a:lstStyle>
          <a:p>
            <a:pPr lvl="0"/>
            <a:r>
              <a:rPr lang="en-US"/>
              <a:t>Click to edit Master text styles</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Vertical Single image Section title</a:t>
            </a:r>
          </a:p>
        </p:txBody>
      </p:sp>
      <p:sp>
        <p:nvSpPr>
          <p:cNvPr id="4" name="Picture Placeholder 3"/>
          <p:cNvSpPr>
            <a:spLocks noGrp="1" noChangeAspect="1"/>
          </p:cNvSpPr>
          <p:nvPr>
            <p:ph type="pic" sz="quarter" idx="21"/>
          </p:nvPr>
        </p:nvSpPr>
        <p:spPr>
          <a:xfrm>
            <a:off x="260229" y="804863"/>
            <a:ext cx="3244478" cy="3730625"/>
          </a:xfrm>
          <a:prstGeom prst="rect">
            <a:avLst/>
          </a:prstGeom>
          <a:noFill/>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FA3817AE-8D8D-4CD9-B1C2-4F5A7AAF4072}"/>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1" name="TextBox 10">
            <a:extLst>
              <a:ext uri="{FF2B5EF4-FFF2-40B4-BE49-F238E27FC236}">
                <a16:creationId xmlns:a16="http://schemas.microsoft.com/office/drawing/2014/main" id="{D0DC0C31-81AF-4529-ACAD-237257BC9B86}"/>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6F662816-E89B-4D95-AB7C-5AB6E2F1E7C1}"/>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87621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graphy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4657137" y="1320537"/>
            <a:ext cx="4143243" cy="369332"/>
          </a:xfrm>
          <a:prstGeom prst="rect">
            <a:avLst/>
          </a:prstGeom>
        </p:spPr>
        <p:txBody>
          <a:bodyPr vert="horz" wrap="square" lIns="0" tIns="0" rIns="274320" bIns="0">
            <a:noAutofit/>
          </a:bodyPr>
          <a:lstStyle>
            <a:lvl1pPr marL="0" indent="0" algn="l">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4657138" y="2117338"/>
            <a:ext cx="4143242" cy="1541011"/>
          </a:xfrm>
          <a:prstGeom prst="rect">
            <a:avLst/>
          </a:prstGeom>
        </p:spPr>
        <p:txBody>
          <a:bodyPr vert="horz" wrap="square" lIns="0" tIns="0" rIns="274320" bIns="0">
            <a:normAutofit/>
          </a:bodyPr>
          <a:lstStyle>
            <a:lvl1pPr marL="0" indent="0" algn="l">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horizontal Single image section title</a:t>
            </a:r>
          </a:p>
        </p:txBody>
      </p:sp>
      <p:sp>
        <p:nvSpPr>
          <p:cNvPr id="10" name="Picture Placeholder 3"/>
          <p:cNvSpPr>
            <a:spLocks noGrp="1" noChangeAspect="1"/>
          </p:cNvSpPr>
          <p:nvPr>
            <p:ph type="pic" sz="quarter" idx="21"/>
          </p:nvPr>
        </p:nvSpPr>
        <p:spPr>
          <a:xfrm>
            <a:off x="260888" y="1326583"/>
            <a:ext cx="4085980" cy="26051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F7C75A74-02C0-465A-B3D9-2AB65B87ECD6}"/>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2" name="TextBox 11">
            <a:extLst>
              <a:ext uri="{FF2B5EF4-FFF2-40B4-BE49-F238E27FC236}">
                <a16:creationId xmlns:a16="http://schemas.microsoft.com/office/drawing/2014/main" id="{8126240E-C633-4BAF-99E7-572A20CA2648}"/>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3" name="TextBox 12">
            <a:extLst>
              <a:ext uri="{FF2B5EF4-FFF2-40B4-BE49-F238E27FC236}">
                <a16:creationId xmlns:a16="http://schemas.microsoft.com/office/drawing/2014/main" id="{CDA1CDFF-0436-4D0C-9100-547A46215C2C}"/>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3411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graphy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2 product images - Section title</a:t>
            </a:r>
          </a:p>
        </p:txBody>
      </p:sp>
      <p:sp>
        <p:nvSpPr>
          <p:cNvPr id="12" name="Picture Placeholder 3"/>
          <p:cNvSpPr>
            <a:spLocks noGrp="1" noChangeAspect="1"/>
          </p:cNvSpPr>
          <p:nvPr>
            <p:ph type="pic" sz="quarter" idx="23"/>
          </p:nvPr>
        </p:nvSpPr>
        <p:spPr>
          <a:xfrm>
            <a:off x="1727463"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5" name="Picture Placeholder 3"/>
          <p:cNvSpPr>
            <a:spLocks noGrp="1" noChangeAspect="1"/>
          </p:cNvSpPr>
          <p:nvPr>
            <p:ph type="pic" sz="quarter" idx="24"/>
          </p:nvPr>
        </p:nvSpPr>
        <p:spPr>
          <a:xfrm>
            <a:off x="4574958"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5" name="Straight Connector 4"/>
          <p:cNvCxnSpPr/>
          <p:nvPr userDrawn="1"/>
        </p:nvCxnSpPr>
        <p:spPr>
          <a:xfrm>
            <a:off x="4574958" y="2286807"/>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1"/>
          <p:cNvSpPr>
            <a:spLocks noGrp="1"/>
          </p:cNvSpPr>
          <p:nvPr>
            <p:ph type="body" sz="quarter" idx="15" hasCustomPrompt="1"/>
          </p:nvPr>
        </p:nvSpPr>
        <p:spPr>
          <a:xfrm>
            <a:off x="448574" y="985250"/>
            <a:ext cx="8241101"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14" name="Text Placeholder 23"/>
          <p:cNvSpPr>
            <a:spLocks noGrp="1"/>
          </p:cNvSpPr>
          <p:nvPr>
            <p:ph type="body" sz="quarter" idx="16" hasCustomPrompt="1"/>
          </p:nvPr>
        </p:nvSpPr>
        <p:spPr>
          <a:xfrm>
            <a:off x="448574" y="1682520"/>
            <a:ext cx="8241101" cy="506740"/>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pic>
        <p:nvPicPr>
          <p:cNvPr id="16" name="Picture 15" descr="A picture containing drawing&#10;&#10;Description automatically generated">
            <a:extLst>
              <a:ext uri="{FF2B5EF4-FFF2-40B4-BE49-F238E27FC236}">
                <a16:creationId xmlns:a16="http://schemas.microsoft.com/office/drawing/2014/main" id="{B665C786-42BB-49D9-95E6-3A601EEF897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7" name="TextBox 16">
            <a:extLst>
              <a:ext uri="{FF2B5EF4-FFF2-40B4-BE49-F238E27FC236}">
                <a16:creationId xmlns:a16="http://schemas.microsoft.com/office/drawing/2014/main" id="{95E6B332-CAFA-4957-90A4-292D307A32F7}"/>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8" name="TextBox 17">
            <a:extLst>
              <a:ext uri="{FF2B5EF4-FFF2-40B4-BE49-F238E27FC236}">
                <a16:creationId xmlns:a16="http://schemas.microsoft.com/office/drawing/2014/main" id="{94185E40-7765-4A78-979E-9B35427B0F55}"/>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13513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graphy 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701615" y="970260"/>
            <a:ext cx="7815532"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701615" y="1682520"/>
            <a:ext cx="7815532" cy="508976"/>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3 product images - Section title</a:t>
            </a:r>
          </a:p>
        </p:txBody>
      </p:sp>
      <p:cxnSp>
        <p:nvCxnSpPr>
          <p:cNvPr id="14" name="Straight Connector 13"/>
          <p:cNvCxnSpPr/>
          <p:nvPr userDrawn="1"/>
        </p:nvCxnSpPr>
        <p:spPr>
          <a:xfrm>
            <a:off x="599252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3"/>
          <p:cNvSpPr>
            <a:spLocks noGrp="1" noChangeAspect="1"/>
          </p:cNvSpPr>
          <p:nvPr>
            <p:ph type="pic" sz="quarter" idx="24"/>
          </p:nvPr>
        </p:nvSpPr>
        <p:spPr>
          <a:xfrm>
            <a:off x="472961" y="228904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7" name="Picture Placeholder 3"/>
          <p:cNvSpPr>
            <a:spLocks noGrp="1" noChangeAspect="1"/>
          </p:cNvSpPr>
          <p:nvPr>
            <p:ph type="pic" sz="quarter" idx="25"/>
          </p:nvPr>
        </p:nvSpPr>
        <p:spPr>
          <a:xfrm>
            <a:off x="3229232" y="2291027"/>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8" name="Picture Placeholder 3"/>
          <p:cNvSpPr>
            <a:spLocks noGrp="1" noChangeAspect="1"/>
          </p:cNvSpPr>
          <p:nvPr>
            <p:ph type="pic" sz="quarter" idx="26"/>
          </p:nvPr>
        </p:nvSpPr>
        <p:spPr>
          <a:xfrm>
            <a:off x="5992692" y="229427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19" name="Straight Connector 18"/>
          <p:cNvCxnSpPr/>
          <p:nvPr userDrawn="1"/>
        </p:nvCxnSpPr>
        <p:spPr>
          <a:xfrm>
            <a:off x="584997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35164B82-C10A-4FF4-9D84-129A17E1AF6D}"/>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0" name="TextBox 19">
            <a:extLst>
              <a:ext uri="{FF2B5EF4-FFF2-40B4-BE49-F238E27FC236}">
                <a16:creationId xmlns:a16="http://schemas.microsoft.com/office/drawing/2014/main" id="{4AE2C7ED-E1AC-4726-B729-85164331E2DA}"/>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3" name="TextBox 22">
            <a:extLst>
              <a:ext uri="{FF2B5EF4-FFF2-40B4-BE49-F238E27FC236}">
                <a16:creationId xmlns:a16="http://schemas.microsoft.com/office/drawing/2014/main" id="{73DFC9A5-536F-41A6-999F-8DC4E80BB2A4}"/>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38334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1" name="Text Placeholder 30"/>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853809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88" r:id="rId3"/>
    <p:sldLayoutId id="2147483657" r:id="rId4"/>
    <p:sldLayoutId id="2147483685" r:id="rId5"/>
    <p:sldLayoutId id="2147483662" r:id="rId6"/>
    <p:sldLayoutId id="2147483663" r:id="rId7"/>
    <p:sldLayoutId id="2147483664" r:id="rId8"/>
    <p:sldLayoutId id="2147483665" r:id="rId9"/>
    <p:sldLayoutId id="2147483666" r:id="rId10"/>
    <p:sldLayoutId id="2147483671" r:id="rId11"/>
    <p:sldLayoutId id="2147483672" r:id="rId12"/>
  </p:sldLayoutIdLst>
  <p:hf hdr="0" ftr="0" dt="0"/>
  <p:txStyles>
    <p:titleStyle>
      <a:lvl1pPr algn="l" defTabSz="457200" rtl="0" eaLnBrk="1" latinLnBrk="0" hangingPunct="1">
        <a:spcBef>
          <a:spcPct val="0"/>
        </a:spcBef>
        <a:buNone/>
        <a:defRPr sz="4800" b="1" kern="1200" cap="none"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6CACE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6CACE4"/>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1" name="Text Placeholder 30"/>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5576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3"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defTabSz="457200" rtl="0" eaLnBrk="1" latinLnBrk="0" hangingPunct="1">
        <a:spcBef>
          <a:spcPct val="0"/>
        </a:spcBef>
        <a:buNone/>
        <a:defRPr sz="4800" b="1" kern="1200" cap="none"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6CACE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6CACE4"/>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0A19F6D-8767-4C9D-AF2D-FB7B1D7A78A5}"/>
              </a:ext>
            </a:extLst>
          </p:cNvPr>
          <p:cNvSpPr>
            <a:spLocks noGrp="1"/>
          </p:cNvSpPr>
          <p:nvPr>
            <p:ph type="subTitle" idx="1"/>
          </p:nvPr>
        </p:nvSpPr>
        <p:spPr/>
        <p:txBody>
          <a:bodyPr>
            <a:normAutofit fontScale="92500" lnSpcReduction="20000"/>
          </a:bodyPr>
          <a:lstStyle/>
          <a:p>
            <a:endParaRPr lang="en-US"/>
          </a:p>
        </p:txBody>
      </p:sp>
      <p:sp>
        <p:nvSpPr>
          <p:cNvPr id="3" name="Text Placeholder 2">
            <a:extLst>
              <a:ext uri="{FF2B5EF4-FFF2-40B4-BE49-F238E27FC236}">
                <a16:creationId xmlns:a16="http://schemas.microsoft.com/office/drawing/2014/main" id="{0473991E-CF19-4847-95E0-5E99C6D29494}"/>
              </a:ext>
            </a:extLst>
          </p:cNvPr>
          <p:cNvSpPr>
            <a:spLocks noGrp="1"/>
          </p:cNvSpPr>
          <p:nvPr>
            <p:ph type="body" sz="quarter" idx="11"/>
          </p:nvPr>
        </p:nvSpPr>
        <p:spPr/>
        <p:txBody>
          <a:bodyPr>
            <a:normAutofit lnSpcReduction="10000"/>
          </a:bodyPr>
          <a:lstStyle/>
          <a:p>
            <a:endParaRPr lang="en-US"/>
          </a:p>
        </p:txBody>
      </p:sp>
      <p:sp>
        <p:nvSpPr>
          <p:cNvPr id="4" name="Text Placeholder 3">
            <a:extLst>
              <a:ext uri="{FF2B5EF4-FFF2-40B4-BE49-F238E27FC236}">
                <a16:creationId xmlns:a16="http://schemas.microsoft.com/office/drawing/2014/main" id="{D5449ABC-2247-413D-8BA8-DD768BD16794}"/>
              </a:ext>
            </a:extLst>
          </p:cNvPr>
          <p:cNvSpPr>
            <a:spLocks noGrp="1"/>
          </p:cNvSpPr>
          <p:nvPr>
            <p:ph type="body" sz="quarter" idx="12"/>
          </p:nvPr>
        </p:nvSpPr>
        <p:spPr/>
        <p:txBody>
          <a:bodyPr>
            <a:normAutofit fontScale="92500" lnSpcReduction="20000"/>
          </a:bodyPr>
          <a:lstStyle/>
          <a:p>
            <a:endParaRPr lang="en-US"/>
          </a:p>
        </p:txBody>
      </p:sp>
    </p:spTree>
    <p:extLst>
      <p:ext uri="{BB962C8B-B14F-4D97-AF65-F5344CB8AC3E}">
        <p14:creationId xmlns:p14="http://schemas.microsoft.com/office/powerpoint/2010/main" val="109227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40BD7B-939E-D0E7-B647-E7EA066C1DE6}"/>
              </a:ext>
            </a:extLst>
          </p:cNvPr>
          <p:cNvSpPr>
            <a:spLocks noGrp="1"/>
          </p:cNvSpPr>
          <p:nvPr>
            <p:ph type="sldNum" sz="quarter" idx="10"/>
          </p:nvPr>
        </p:nvSpPr>
        <p:spPr/>
        <p:txBody>
          <a:bodyPr/>
          <a:lstStyle/>
          <a:p>
            <a:fld id="{6BCB4FA7-3884-48DE-B48B-1F0A5C096677}" type="slidenum">
              <a:rPr lang="en-US" smtClean="0"/>
              <a:pPr/>
              <a:t>2</a:t>
            </a:fld>
            <a:endParaRPr lang="en-US" dirty="0"/>
          </a:p>
        </p:txBody>
      </p:sp>
      <p:sp>
        <p:nvSpPr>
          <p:cNvPr id="3" name="Text Placeholder 2">
            <a:extLst>
              <a:ext uri="{FF2B5EF4-FFF2-40B4-BE49-F238E27FC236}">
                <a16:creationId xmlns:a16="http://schemas.microsoft.com/office/drawing/2014/main" id="{56A67534-B9D3-3D82-585E-9C8E40A7E1E6}"/>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128EAFFA-463C-9893-9D99-E86F1B00DD16}"/>
              </a:ext>
            </a:extLst>
          </p:cNvPr>
          <p:cNvSpPr>
            <a:spLocks noGrp="1"/>
          </p:cNvSpPr>
          <p:nvPr>
            <p:ph type="body" sz="quarter" idx="20"/>
          </p:nvPr>
        </p:nvSpPr>
        <p:spPr/>
        <p:txBody>
          <a:bodyPr/>
          <a:lstStyle/>
          <a:p>
            <a:endParaRPr lang="en-US"/>
          </a:p>
        </p:txBody>
      </p:sp>
      <p:sp>
        <p:nvSpPr>
          <p:cNvPr id="5" name="Title 4">
            <a:extLst>
              <a:ext uri="{FF2B5EF4-FFF2-40B4-BE49-F238E27FC236}">
                <a16:creationId xmlns:a16="http://schemas.microsoft.com/office/drawing/2014/main" id="{7FA535F2-75BB-0D8D-CF00-E8828710E32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802417561"/>
      </p:ext>
    </p:extLst>
  </p:cSld>
  <p:clrMapOvr>
    <a:masterClrMapping/>
  </p:clrMapOvr>
</p:sld>
</file>

<file path=ppt/theme/theme1.xml><?xml version="1.0" encoding="utf-8"?>
<a:theme xmlns:a="http://schemas.openxmlformats.org/drawingml/2006/main" name="Master Slides">
  <a:themeElements>
    <a:clrScheme name="CPC Colors">
      <a:dk1>
        <a:sysClr val="windowText" lastClr="000000"/>
      </a:dk1>
      <a:lt1>
        <a:sysClr val="window" lastClr="FFFFFF"/>
      </a:lt1>
      <a:dk2>
        <a:srgbClr val="0054A4"/>
      </a:dk2>
      <a:lt2>
        <a:srgbClr val="D3D2C4"/>
      </a:lt2>
      <a:accent1>
        <a:srgbClr val="BDB9AF"/>
      </a:accent1>
      <a:accent2>
        <a:srgbClr val="0054A4"/>
      </a:accent2>
      <a:accent3>
        <a:srgbClr val="6CACE4"/>
      </a:accent3>
      <a:accent4>
        <a:srgbClr val="BFD4E8"/>
      </a:accent4>
      <a:accent5>
        <a:srgbClr val="F26531"/>
      </a:accent5>
      <a:accent6>
        <a:srgbClr val="A8ADAD"/>
      </a:accent6>
      <a:hlink>
        <a:srgbClr val="0054A4"/>
      </a:hlink>
      <a:folHlink>
        <a:srgbClr val="F26531"/>
      </a:folHlink>
    </a:clrScheme>
    <a:fontScheme name="CP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stomer_Perfect_Connection_PPT" id="{F21A58AF-FCFF-4D82-854E-AC39B8F0A090}" vid="{881A5BCA-4973-443C-925F-0CAA210324F7}"/>
    </a:ext>
  </a:extLst>
</a:theme>
</file>

<file path=ppt/theme/theme2.xml><?xml version="1.0" encoding="utf-8"?>
<a:theme xmlns:a="http://schemas.openxmlformats.org/drawingml/2006/main" name="Master Slides_Legal">
  <a:themeElements>
    <a:clrScheme name="CPC Colors">
      <a:dk1>
        <a:sysClr val="windowText" lastClr="000000"/>
      </a:dk1>
      <a:lt1>
        <a:sysClr val="window" lastClr="FFFFFF"/>
      </a:lt1>
      <a:dk2>
        <a:srgbClr val="0054A4"/>
      </a:dk2>
      <a:lt2>
        <a:srgbClr val="D3D2C4"/>
      </a:lt2>
      <a:accent1>
        <a:srgbClr val="BDB9AF"/>
      </a:accent1>
      <a:accent2>
        <a:srgbClr val="0054A4"/>
      </a:accent2>
      <a:accent3>
        <a:srgbClr val="6CACE4"/>
      </a:accent3>
      <a:accent4>
        <a:srgbClr val="BFD4E8"/>
      </a:accent4>
      <a:accent5>
        <a:srgbClr val="F26531"/>
      </a:accent5>
      <a:accent6>
        <a:srgbClr val="A8ADAD"/>
      </a:accent6>
      <a:hlink>
        <a:srgbClr val="0054A4"/>
      </a:hlink>
      <a:folHlink>
        <a:srgbClr val="F26531"/>
      </a:folHlink>
    </a:clrScheme>
    <a:fontScheme name="CP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stomer_Perfect_Connection_PPT" id="{F21A58AF-FCFF-4D82-854E-AC39B8F0A090}" vid="{881A5BCA-4973-443C-925F-0CAA210324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25E6CE04747B4CB8D664D8979D7CA5" ma:contentTypeVersion="9" ma:contentTypeDescription="Create a new document." ma:contentTypeScope="" ma:versionID="c8727bdff78d484fd408bc25aac54ac4">
  <xsd:schema xmlns:xsd="http://www.w3.org/2001/XMLSchema" xmlns:xs="http://www.w3.org/2001/XMLSchema" xmlns:p="http://schemas.microsoft.com/office/2006/metadata/properties" xmlns:ns2="69409228-43ee-4702-a617-f4545fcc82b3" xmlns:ns3="6745e278-4069-447f-9ad0-5cd32d42e3f3" targetNamespace="http://schemas.microsoft.com/office/2006/metadata/properties" ma:root="true" ma:fieldsID="3d3f66902382017ae8c6781d57b5ba9c" ns2:_="" ns3:_="">
    <xsd:import namespace="69409228-43ee-4702-a617-f4545fcc82b3"/>
    <xsd:import namespace="6745e278-4069-447f-9ad0-5cd32d42e3f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Note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409228-43ee-4702-a617-f4545fcc82b3" elementFormDefault="qualified">
    <xsd:import namespace="http://schemas.microsoft.com/office/2006/documentManagement/types"/>
    <xsd:import namespace="http://schemas.microsoft.com/office/infopath/2007/PartnerControls"/>
    <xsd:element name="SharedWithUsers" ma:index="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45e278-4069-447f-9ad0-5cd32d42e3f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Notes" ma:index="13" nillable="true" ma:displayName="Notes" ma:description="User notes and hints" ma:format="Dropdown" ma:internalName="Notes">
      <xsd:simpleType>
        <xsd:restriction base="dms:Text">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9409228-43ee-4702-a617-f4545fcc82b3">
      <UserInfo>
        <DisplayName>Everyone except external users</DisplayName>
        <AccountId>10</AccountId>
        <AccountType/>
      </UserInfo>
      <UserInfo>
        <DisplayName>Lopez, Dan</DisplayName>
        <AccountId>34</AccountId>
        <AccountType/>
      </UserInfo>
      <UserInfo>
        <DisplayName>Thielman, Nick</DisplayName>
        <AccountId>38</AccountId>
        <AccountType/>
      </UserInfo>
      <UserInfo>
        <DisplayName>Kaiser, Steven</DisplayName>
        <AccountId>33</AccountId>
        <AccountType/>
      </UserInfo>
      <UserInfo>
        <DisplayName>Heck, Julie</DisplayName>
        <AccountId>140</AccountId>
        <AccountType/>
      </UserInfo>
      <UserInfo>
        <DisplayName>Wong, Sandy</DisplayName>
        <AccountId>21</AccountId>
        <AccountType/>
      </UserInfo>
      <UserInfo>
        <DisplayName>Opseth, Zach</DisplayName>
        <AccountId>181</AccountId>
        <AccountType/>
      </UserInfo>
      <UserInfo>
        <DisplayName>Juola, Spencer</DisplayName>
        <AccountId>374</AccountId>
        <AccountType/>
      </UserInfo>
    </SharedWithUsers>
    <Notes xmlns="6745e278-4069-447f-9ad0-5cd32d42e3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3B9624-7B61-49AB-BEA9-642C77A8E1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409228-43ee-4702-a617-f4545fcc82b3"/>
    <ds:schemaRef ds:uri="6745e278-4069-447f-9ad0-5cd32d42e3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0A82DD-E26B-4DAB-99A5-559DEB6E3F31}">
  <ds:schemaRefs>
    <ds:schemaRef ds:uri="http://schemas.microsoft.com/office/infopath/2007/PartnerControl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2006/metadata/properties"/>
    <ds:schemaRef ds:uri="http://purl.org/dc/terms/"/>
    <ds:schemaRef ds:uri="69409228-43ee-4702-a617-f4545fcc82b3"/>
    <ds:schemaRef ds:uri="6745e278-4069-447f-9ad0-5cd32d42e3f3"/>
  </ds:schemaRefs>
</ds:datastoreItem>
</file>

<file path=customXml/itemProps3.xml><?xml version="1.0" encoding="utf-8"?>
<ds:datastoreItem xmlns:ds="http://schemas.openxmlformats.org/officeDocument/2006/customXml" ds:itemID="{AA0C82F1-116E-4A7D-A1B2-053E4110A3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Customer_Perfect_Connection_PPT</Template>
  <TotalTime>507</TotalTime>
  <Words>0</Words>
  <Application>Microsoft Office PowerPoint</Application>
  <PresentationFormat>On-screen Show (16:9)</PresentationFormat>
  <Paragraphs>0</Paragraphs>
  <Slides>2</Slides>
  <Notes>0</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Master Slides</vt:lpstr>
      <vt:lpstr>Master Slides_Legal</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Sandy</dc:creator>
  <cp:lastModifiedBy>Wong, Sandy</cp:lastModifiedBy>
  <cp:revision>28</cp:revision>
  <dcterms:created xsi:type="dcterms:W3CDTF">2020-03-31T13:33:23Z</dcterms:created>
  <dcterms:modified xsi:type="dcterms:W3CDTF">2024-08-30T19:50:12Z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0x0101006D25E6CE04747B4CB8D664D8979D7CA5</vt:lpwstr>
  </property>
  <property fmtid="{D5CDD505-2E9C-101B-9397-08002B2CF9AE}" pid="3" name="_ExtendedDescription">
    <vt:lpwstr/>
  </property>
</Properties>
</file>